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3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30230-6C16-42F2-AF12-6F31E735BD00}" type="datetimeFigureOut">
              <a:rPr lang="zh-CN" altLang="en-US" smtClean="0"/>
              <a:pPr/>
              <a:t>2019/6/14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0138A-519C-49EC-9677-A960D6D92A8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 descr="医院ppt模板蓝色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1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青大附院面试个人简介</a:t>
            </a:r>
            <a:endParaRPr lang="zh-CN" altLang="en-US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姓名</a:t>
            </a:r>
            <a:endParaRPr lang="zh-CN" altLang="en-US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/>
          </p:cNvSpPr>
          <p:nvPr/>
        </p:nvSpPr>
        <p:spPr>
          <a:xfrm>
            <a:off x="251520" y="1196752"/>
            <a:ext cx="5141913" cy="4968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姓名：</a:t>
            </a:r>
            <a:r>
              <a:rPr lang="en-US" altLang="zh-CN" sz="3200" noProof="1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en-US" sz="3200" b="0" i="0" u="none" strike="noStrike" kern="1200" cap="none" spc="0" normalizeH="0" baseline="0" noProof="1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最高学历：</a:t>
            </a:r>
            <a:r>
              <a:rPr kumimoji="0" lang="en-US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en-US" sz="3200" b="0" i="0" u="none" strike="noStrike" kern="1200" cap="none" spc="0" normalizeH="0" baseline="0" noProof="1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专业：</a:t>
            </a:r>
            <a:r>
              <a:rPr kumimoji="0" lang="en-US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en-US" sz="3200" b="0" i="0" u="none" strike="noStrike" kern="1200" cap="none" spc="0" normalizeH="0" baseline="0" noProof="1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导师：</a:t>
            </a:r>
            <a:r>
              <a:rPr kumimoji="0" lang="en-US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zh-CN" sz="3200" b="0" i="0" u="none" strike="noStrike" kern="1200" cap="none" spc="0" normalizeH="0" baseline="0" noProof="1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毕业院校：</a:t>
            </a:r>
            <a:r>
              <a:rPr kumimoji="0" lang="en-US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zh-CN" sz="3200" b="0" i="0" u="none" strike="noStrike" kern="1200" cap="none" spc="0" normalizeH="0" baseline="0" noProof="1" smtClean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籍贯：</a:t>
            </a:r>
            <a:r>
              <a:rPr kumimoji="0" lang="en-US" altLang="zh-CN" sz="3200" b="0" i="0" u="none" strike="noStrike" kern="1200" cap="none" spc="0" normalizeH="0" baseline="0" noProof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华文楷体" pitchFamily="2" charset="-122"/>
                <a:ea typeface="华文楷体" pitchFamily="2" charset="-122"/>
              </a:rPr>
              <a:t>XXX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zh-CN" altLang="en-US" sz="3200" noProof="1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意向科室：</a:t>
            </a:r>
            <a:r>
              <a:rPr lang="en-US" altLang="zh-CN" sz="3200" noProof="1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</a:t>
            </a: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6876256" y="1196752"/>
            <a:ext cx="1368152" cy="1728192"/>
          </a:xfrm>
        </p:spPr>
        <p:txBody>
          <a:bodyPr/>
          <a:lstStyle/>
          <a:p>
            <a:r>
              <a:rPr lang="zh-CN" altLang="en-US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照片</a:t>
            </a:r>
            <a:endParaRPr lang="zh-CN" altLang="en-US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-190840" y="121903"/>
            <a:ext cx="3106656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3200" b="1" dirty="0" smtClean="0">
                <a:solidFill>
                  <a:srgbClr val="FFFFFF"/>
                </a:solidFill>
                <a:latin typeface="华文行楷" pitchFamily="2" charset="-122"/>
                <a:ea typeface="华文行楷" pitchFamily="2" charset="-122"/>
              </a:rPr>
              <a:t>个人基本情况</a:t>
            </a:r>
            <a:endParaRPr lang="zh-CN" altLang="en-US" sz="3200" b="1" dirty="0">
              <a:solidFill>
                <a:srgbClr val="FFFFFF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876256" y="1196752"/>
            <a:ext cx="1368152" cy="1728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>
            <a:grpSpLocks/>
          </p:cNvGrpSpPr>
          <p:nvPr/>
        </p:nvGrpSpPr>
        <p:grpSpPr bwMode="auto">
          <a:xfrm>
            <a:off x="1835696" y="908720"/>
            <a:ext cx="6912768" cy="2808312"/>
            <a:chOff x="2897272" y="1199272"/>
            <a:chExt cx="3646603" cy="3494173"/>
          </a:xfrm>
        </p:grpSpPr>
        <p:cxnSp>
          <p:nvCxnSpPr>
            <p:cNvPr id="5" name="直接连接符 4"/>
            <p:cNvCxnSpPr/>
            <p:nvPr>
              <p:custDataLst>
                <p:tags r:id="rId8"/>
              </p:custDataLst>
            </p:nvPr>
          </p:nvCxnSpPr>
          <p:spPr>
            <a:xfrm>
              <a:off x="2907617" y="1953353"/>
              <a:ext cx="3293150" cy="127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>
              <p:custDataLst>
                <p:tags r:id="rId9"/>
              </p:custDataLst>
            </p:nvPr>
          </p:nvCxnSpPr>
          <p:spPr>
            <a:xfrm>
              <a:off x="2907617" y="2964615"/>
              <a:ext cx="3309530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>
              <p:custDataLst>
                <p:tags r:id="rId10"/>
              </p:custDataLst>
            </p:nvPr>
          </p:nvCxnSpPr>
          <p:spPr>
            <a:xfrm>
              <a:off x="2907617" y="4144157"/>
              <a:ext cx="3293150" cy="11112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组合 2"/>
            <p:cNvGrpSpPr>
              <a:grpSpLocks/>
            </p:cNvGrpSpPr>
            <p:nvPr/>
          </p:nvGrpSpPr>
          <p:grpSpPr bwMode="auto">
            <a:xfrm>
              <a:off x="2897272" y="1199272"/>
              <a:ext cx="3646603" cy="3494173"/>
              <a:chOff x="2897272" y="1199272"/>
              <a:chExt cx="3646603" cy="3494173"/>
            </a:xfrm>
          </p:grpSpPr>
          <p:sp>
            <p:nvSpPr>
              <p:cNvPr id="9" name="KSO_GT1.1"/>
              <p:cNvSpPr txBox="1"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897272" y="1199272"/>
                <a:ext cx="3646603" cy="729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2016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2019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大学，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专业（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全日制），博士，导师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：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教授</a:t>
                </a:r>
                <a:endParaRPr lang="zh-CN" altLang="en-US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10" name="KSO_GT1.1"/>
              <p:cNvSpPr txBox="1"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2897272" y="2184808"/>
                <a:ext cx="3576360" cy="806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2006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-2009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大学，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专业（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全日制），硕士，导师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：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教授</a:t>
                </a:r>
                <a:endParaRPr lang="zh-CN" altLang="en-US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11" name="KSO_GT1.1"/>
              <p:cNvSpPr txBox="1"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897272" y="3349532"/>
                <a:ext cx="2972990" cy="754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2001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-2006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大学，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专业，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学士</a:t>
                </a:r>
              </a:p>
            </p:txBody>
          </p:sp>
          <p:sp>
            <p:nvSpPr>
              <p:cNvPr id="12" name="KSO_GT1.1"/>
              <p:cNvSpPr txBox="1"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3263505" y="4417220"/>
                <a:ext cx="297299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endParaRPr lang="en-US" altLang="zh-CN" b="0">
                  <a:solidFill>
                    <a:srgbClr val="000000"/>
                  </a:solidFill>
                  <a:ea typeface="宋体" charset="-122"/>
                </a:endParaRPr>
              </a:p>
            </p:txBody>
          </p:sp>
        </p:grpSp>
      </p:grp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0" y="116632"/>
            <a:ext cx="3106656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3200" b="1" dirty="0" smtClean="0">
                <a:solidFill>
                  <a:srgbClr val="FFFFFF"/>
                </a:solidFill>
                <a:latin typeface="华文行楷" pitchFamily="2" charset="-122"/>
                <a:ea typeface="华文行楷" pitchFamily="2" charset="-122"/>
              </a:rPr>
              <a:t>学习与工作经历</a:t>
            </a:r>
            <a:endParaRPr lang="zh-CN" altLang="en-US" sz="3200" b="1" dirty="0">
              <a:solidFill>
                <a:srgbClr val="FFFFFF"/>
              </a:solidFill>
              <a:latin typeface="华文行楷" pitchFamily="2" charset="-122"/>
              <a:ea typeface="华文行楷" pitchFamily="2" charset="-122"/>
            </a:endParaRPr>
          </a:p>
        </p:txBody>
      </p:sp>
      <p:grpSp>
        <p:nvGrpSpPr>
          <p:cNvPr id="14" name="组合 13"/>
          <p:cNvGrpSpPr>
            <a:grpSpLocks/>
          </p:cNvGrpSpPr>
          <p:nvPr/>
        </p:nvGrpSpPr>
        <p:grpSpPr bwMode="auto">
          <a:xfrm>
            <a:off x="1835696" y="3789040"/>
            <a:ext cx="6912768" cy="2808312"/>
            <a:chOff x="2897272" y="1199272"/>
            <a:chExt cx="3646603" cy="3494173"/>
          </a:xfrm>
        </p:grpSpPr>
        <p:cxnSp>
          <p:nvCxnSpPr>
            <p:cNvPr id="15" name="直接连接符 14"/>
            <p:cNvCxnSpPr/>
            <p:nvPr>
              <p:custDataLst>
                <p:tags r:id="rId1"/>
              </p:custDataLst>
            </p:nvPr>
          </p:nvCxnSpPr>
          <p:spPr>
            <a:xfrm>
              <a:off x="2907617" y="1953353"/>
              <a:ext cx="3293150" cy="1270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>
              <p:custDataLst>
                <p:tags r:id="rId2"/>
              </p:custDataLst>
            </p:nvPr>
          </p:nvCxnSpPr>
          <p:spPr>
            <a:xfrm>
              <a:off x="2907617" y="2964615"/>
              <a:ext cx="3309530" cy="0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>
              <p:custDataLst>
                <p:tags r:id="rId3"/>
              </p:custDataLst>
            </p:nvPr>
          </p:nvCxnSpPr>
          <p:spPr>
            <a:xfrm>
              <a:off x="2907617" y="4144157"/>
              <a:ext cx="3293150" cy="11112"/>
            </a:xfrm>
            <a:prstGeom prst="line">
              <a:avLst/>
            </a:prstGeom>
            <a:ln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组合 2"/>
            <p:cNvGrpSpPr>
              <a:grpSpLocks/>
            </p:cNvGrpSpPr>
            <p:nvPr/>
          </p:nvGrpSpPr>
          <p:grpSpPr bwMode="auto">
            <a:xfrm>
              <a:off x="2897272" y="1199272"/>
              <a:ext cx="3646603" cy="3494173"/>
              <a:chOff x="2897272" y="1199272"/>
              <a:chExt cx="3646603" cy="3494173"/>
            </a:xfrm>
          </p:grpSpPr>
          <p:sp>
            <p:nvSpPr>
              <p:cNvPr id="19" name="KSO_GT1.1"/>
              <p:cNvSpPr txBox="1"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2897272" y="1199272"/>
                <a:ext cx="3646603" cy="7291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2016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</a:t>
                </a: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2019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医院，副主任医师</a:t>
                </a:r>
                <a:endParaRPr lang="zh-CN" altLang="en-US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20" name="KSO_GT1.1"/>
              <p:cNvSpPr txBox="1"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2897272" y="2184808"/>
                <a:ext cx="3576360" cy="8063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2006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-2009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医院，主治医师</a:t>
                </a:r>
                <a:endParaRPr lang="zh-CN" altLang="en-US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21" name="KSO_GT1.1"/>
              <p:cNvSpPr txBox="1"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2897272" y="3349532"/>
                <a:ext cx="2972990" cy="7544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2001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9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-2006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年</a:t>
                </a:r>
                <a:r>
                  <a:rPr lang="en-US" altLang="zh-CN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7</a:t>
                </a:r>
                <a:r>
                  <a:rPr lang="zh-CN" altLang="en-US" sz="1600" b="1" dirty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月</a:t>
                </a:r>
                <a:endParaRPr lang="en-US" altLang="zh-CN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  <a:p>
                <a:pPr eaLnBrk="1" hangingPunct="1">
                  <a:spcAft>
                    <a:spcPct val="40000"/>
                  </a:spcAft>
                </a:pPr>
                <a:r>
                  <a:rPr lang="en-US" altLang="zh-CN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XX</a:t>
                </a:r>
                <a:r>
                  <a:rPr lang="zh-CN" altLang="en-US" sz="1600" b="1" dirty="0" smtClean="0">
                    <a:solidFill>
                      <a:schemeClr val="accent5">
                        <a:lumMod val="50000"/>
                      </a:schemeClr>
                    </a:solidFill>
                    <a:latin typeface="华文楷体" pitchFamily="2" charset="-122"/>
                    <a:ea typeface="华文楷体" pitchFamily="2" charset="-122"/>
                  </a:rPr>
                  <a:t>医院，住院医师</a:t>
                </a:r>
                <a:endParaRPr lang="zh-CN" altLang="en-US" sz="1600" b="1" dirty="0">
                  <a:solidFill>
                    <a:schemeClr val="accent5">
                      <a:lumMod val="50000"/>
                    </a:schemeClr>
                  </a:solidFill>
                  <a:latin typeface="华文楷体" pitchFamily="2" charset="-122"/>
                  <a:ea typeface="华文楷体" pitchFamily="2" charset="-122"/>
                </a:endParaRPr>
              </a:p>
            </p:txBody>
          </p:sp>
          <p:sp>
            <p:nvSpPr>
              <p:cNvPr id="22" name="KSO_GT1.1"/>
              <p:cNvSpPr txBox="1"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3263505" y="4417220"/>
                <a:ext cx="297299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8579" tIns="34289" rIns="68579" bIns="34289"/>
              <a:lstStyle/>
              <a:p>
                <a:pPr eaLnBrk="1" hangingPunct="1">
                  <a:spcAft>
                    <a:spcPct val="40000"/>
                  </a:spcAft>
                </a:pPr>
                <a:endParaRPr lang="en-US" altLang="zh-CN" b="0">
                  <a:solidFill>
                    <a:srgbClr val="000000"/>
                  </a:solidFill>
                  <a:ea typeface="宋体" charset="-122"/>
                </a:endParaRPr>
              </a:p>
            </p:txBody>
          </p:sp>
        </p:grpSp>
      </p:grpSp>
      <p:sp>
        <p:nvSpPr>
          <p:cNvPr id="24" name="TextBox 23"/>
          <p:cNvSpPr txBox="1"/>
          <p:nvPr/>
        </p:nvSpPr>
        <p:spPr>
          <a:xfrm>
            <a:off x="611560" y="764704"/>
            <a:ext cx="9361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200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学习经历</a:t>
            </a:r>
            <a:endParaRPr lang="zh-CN" altLang="en-US" sz="42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1560" y="3645024"/>
            <a:ext cx="9361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200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工作经历</a:t>
            </a:r>
            <a:endParaRPr lang="zh-CN" altLang="en-US" sz="42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79512" y="692696"/>
            <a:ext cx="8784976" cy="1470025"/>
          </a:xfrm>
        </p:spPr>
        <p:txBody>
          <a:bodyPr>
            <a:normAutofit/>
          </a:bodyPr>
          <a:lstStyle/>
          <a:p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SCI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：一作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篇，影响因子分别为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；共同一作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篇，影响因子分别为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 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；通讯作者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篇，影响因子分别为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、</a:t>
            </a:r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 </a:t>
            </a:r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-612576" y="116632"/>
            <a:ext cx="3106656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3200" b="1" dirty="0" smtClean="0">
                <a:solidFill>
                  <a:srgbClr val="FFFFFF"/>
                </a:solidFill>
                <a:latin typeface="华文行楷" pitchFamily="2" charset="-122"/>
                <a:ea typeface="华文行楷" pitchFamily="2" charset="-122"/>
              </a:rPr>
              <a:t>科研能力</a:t>
            </a:r>
            <a:endParaRPr lang="zh-CN" altLang="en-US" sz="3200" b="1" dirty="0">
              <a:solidFill>
                <a:srgbClr val="FFFFFF"/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251520" y="2492896"/>
            <a:ext cx="8496176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/>
            <a:r>
              <a:rPr lang="zh-CN" altLang="en-US" sz="24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文章</a:t>
            </a:r>
            <a:endParaRPr lang="zh-CN" altLang="zh-CN" sz="2400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lvl="0" indent="-342900" algn="l">
              <a:buFont typeface="+mj-lt"/>
              <a:buAutoNum type="arabicPeriod"/>
            </a:pPr>
            <a:endParaRPr lang="zh-CN" altLang="zh-CN" sz="18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n-US" altLang="zh-CN" sz="1800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XXXXX</a:t>
            </a:r>
          </a:p>
          <a:p>
            <a:pPr marL="342900" lvl="0" indent="-342900" algn="l">
              <a:buFont typeface="+mj-lt"/>
              <a:buAutoNum type="arabicPeriod"/>
            </a:pPr>
            <a:endParaRPr lang="zh-CN" altLang="zh-CN" sz="18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n-US" altLang="zh-CN" sz="1800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XXXXX</a:t>
            </a:r>
          </a:p>
          <a:p>
            <a:pPr marL="342900" lvl="0" indent="-342900" algn="l">
              <a:buFont typeface="+mj-lt"/>
              <a:buAutoNum type="arabicPeriod"/>
            </a:pPr>
            <a:endParaRPr lang="zh-CN" altLang="zh-CN" sz="18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marL="342900" lvl="0" indent="-342900" algn="l">
              <a:buFont typeface="+mj-lt"/>
              <a:buAutoNum type="arabicPeriod"/>
            </a:pPr>
            <a:r>
              <a:rPr lang="en-US" altLang="zh-CN" sz="1800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XXXXX</a:t>
            </a:r>
            <a:endParaRPr lang="zh-CN" altLang="zh-CN" sz="1800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r>
              <a:rPr lang="zh-CN" altLang="en-US" sz="28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具备</a:t>
            </a:r>
            <a:r>
              <a:rPr lang="en-US" altLang="zh-CN" sz="28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</a:t>
            </a:r>
            <a:r>
              <a:rPr lang="zh-CN" altLang="en-US" sz="28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能力，能完成</a:t>
            </a:r>
            <a:r>
              <a:rPr lang="en-US" altLang="zh-CN" sz="28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XXX</a:t>
            </a:r>
            <a:r>
              <a:rPr lang="zh-CN" altLang="en-US" sz="28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操作等。</a:t>
            </a:r>
            <a:endParaRPr lang="zh-CN" altLang="en-US" sz="2800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-612576" y="116632"/>
            <a:ext cx="3106656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3200" b="1" dirty="0" smtClean="0">
                <a:solidFill>
                  <a:srgbClr val="FFFFFF"/>
                </a:solidFill>
                <a:latin typeface="华文行楷" pitchFamily="2" charset="-122"/>
                <a:ea typeface="华文行楷" pitchFamily="2" charset="-122"/>
              </a:rPr>
              <a:t>临床能力</a:t>
            </a:r>
            <a:endParaRPr lang="zh-CN" altLang="en-US" sz="3200" b="1" dirty="0">
              <a:solidFill>
                <a:srgbClr val="FFFFFF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其他需补充内容。</a:t>
            </a:r>
            <a:endParaRPr lang="zh-CN" altLang="en-US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-900608" y="116632"/>
            <a:ext cx="3106656" cy="5109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 typeface="Arial" pitchFamily="34" charset="0"/>
              <a:buNone/>
            </a:pPr>
            <a:r>
              <a:rPr lang="zh-CN" altLang="en-US" sz="3200" b="1" dirty="0" smtClean="0">
                <a:solidFill>
                  <a:srgbClr val="FFFFFF"/>
                </a:solidFill>
                <a:latin typeface="华文行楷" pitchFamily="2" charset="-122"/>
                <a:ea typeface="华文行楷" pitchFamily="2" charset="-122"/>
              </a:rPr>
              <a:t>其他</a:t>
            </a:r>
            <a:endParaRPr lang="zh-CN" altLang="en-US" sz="3200" b="1" dirty="0">
              <a:solidFill>
                <a:srgbClr val="FFFFFF"/>
              </a:solidFill>
              <a:latin typeface="华文行楷" pitchFamily="2" charset="-122"/>
              <a:ea typeface="华文行楷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n-US" altLang="zh-CN" b="1" dirty="0" smtClean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ctr"/>
            <a:endParaRPr lang="en-US" altLang="zh-CN" b="1" dirty="0" smtClean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  <a:p>
            <a:pPr algn="ctr">
              <a:buNone/>
            </a:pPr>
            <a:r>
              <a:rPr lang="zh-CN" altLang="en-US" sz="6000" b="1" i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   </a:t>
            </a:r>
            <a:r>
              <a:rPr lang="zh-CN" altLang="en-US" sz="7200" b="1" dirty="0" smtClean="0">
                <a:solidFill>
                  <a:schemeClr val="accent5">
                    <a:lumMod val="50000"/>
                  </a:schemeClr>
                </a:solidFill>
                <a:latin typeface="华文楷体" pitchFamily="2" charset="-122"/>
                <a:ea typeface="华文楷体" pitchFamily="2" charset="-122"/>
              </a:rPr>
              <a:t>谢  谢！</a:t>
            </a:r>
            <a:endParaRPr lang="zh-CN" altLang="en-US" sz="6000" b="1" dirty="0">
              <a:solidFill>
                <a:schemeClr val="accent5">
                  <a:lumMod val="50000"/>
                </a:schemeClr>
              </a:solidFill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1"/>
  <p:tag name="KSO_WM_UNIT_ID" val="custom160438_17*l_i*1_1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5"/>
  <p:tag name="KSO_WM_UNIT_ID" val="custom160438_17*l_i*1_5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1_1"/>
  <p:tag name="KSO_WM_UNIT_ID" val="custom160438_17*l_h_f*1_1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2_1"/>
  <p:tag name="KSO_WM_UNIT_ID" val="custom160438_17*l_h_f*1_2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3_1"/>
  <p:tag name="KSO_WM_UNIT_ID" val="custom160438_17*l_h_f*1_3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6_1"/>
  <p:tag name="KSO_WM_UNIT_ID" val="custom160438_17*l_h_f*1_6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3"/>
  <p:tag name="KSO_WM_UNIT_ID" val="custom160438_17*l_i*1_3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5"/>
  <p:tag name="KSO_WM_UNIT_ID" val="custom160438_17*l_i*1_5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1_1"/>
  <p:tag name="KSO_WM_UNIT_ID" val="custom160438_17*l_h_f*1_1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2_1"/>
  <p:tag name="KSO_WM_UNIT_ID" val="custom160438_17*l_h_f*1_2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3_1"/>
  <p:tag name="KSO_WM_UNIT_ID" val="custom160438_17*l_h_f*1_3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h_f"/>
  <p:tag name="KSO_WM_UNIT_INDEX" val="1_6_1"/>
  <p:tag name="KSO_WM_UNIT_ID" val="custom160438_17*l_h_f*1_6_1"/>
  <p:tag name="KSO_WM_UNIT_CLEAR" val="1"/>
  <p:tag name="KSO_WM_UNIT_LAYERLEVEL" val="1_1_1"/>
  <p:tag name="KSO_WM_UNIT_VALUE" val="16"/>
  <p:tag name="KSO_WM_UNIT_HIGHLIGHT" val="0"/>
  <p:tag name="KSO_WM_UNIT_COMPATIBLE" val="0"/>
  <p:tag name="KSO_WM_UNIT_PRESET_TEXT_INDEX" val="4"/>
  <p:tag name="KSO_WM_UNIT_PRESET_TEXT_LEN" val="26"/>
  <p:tag name="KSO_WM_DIAGRAM_GROUP_CODE" val="l1-2"/>
  <p:tag name="KSO_WM_UNIT_TEXT_FILL_FORE_SCHEMECOLOR_INDEX" val="13"/>
  <p:tag name="KSO_WM_UNIT_TEXT_FILL_TYPE" val="1"/>
  <p:tag name="KSO_WM_UNIT_USESOURCEFORMAT_APPLY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1"/>
  <p:tag name="KSO_WM_UNIT_ID" val="custom160438_17*l_i*1_1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160438"/>
  <p:tag name="KSO_WM_UNIT_TYPE" val="l_i"/>
  <p:tag name="KSO_WM_UNIT_INDEX" val="1_3"/>
  <p:tag name="KSO_WM_UNIT_ID" val="custom160438_17*l_i*1_3"/>
  <p:tag name="KSO_WM_UNIT_CLEAR" val="1"/>
  <p:tag name="KSO_WM_UNIT_LAYERLEVEL" val="1_1"/>
  <p:tag name="KSO_WM_DIAGRAM_GROUP_CODE" val="l1-2"/>
  <p:tag name="KSO_WM_UNIT_LINE_FORE_SCHEMECOLOR_INDEX" val="13"/>
  <p:tag name="KSO_WM_UNIT_LINE_FILL_TYPE" val="2"/>
  <p:tag name="KSO_WM_UNIT_USESOURCEFORMAT_APPLY" val="1"/>
</p:tagLst>
</file>

<file path=ppt/theme/theme1.xml><?xml version="1.0" encoding="utf-8"?>
<a:theme xmlns:a="http://schemas.openxmlformats.org/drawingml/2006/main" name="22222222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222222222</Template>
  <TotalTime>120</TotalTime>
  <Words>216</Words>
  <Application>Microsoft Office PowerPoint</Application>
  <PresentationFormat>全屏显示(4:3)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222222222</vt:lpstr>
      <vt:lpstr>青大附院面试个人简介</vt:lpstr>
      <vt:lpstr>照片</vt:lpstr>
      <vt:lpstr>幻灯片 3</vt:lpstr>
      <vt:lpstr>SCI：一作X篇，影响因子分别为XX、XX；共同一作X篇，影响因子分别为XX、XX ；通讯作者X篇，影响因子分别为XX、XX 。</vt:lpstr>
      <vt:lpstr>幻灯片 5</vt:lpstr>
      <vt:lpstr>幻灯片 6</vt:lpstr>
      <vt:lpstr>幻灯片 7</vt:lpstr>
    </vt:vector>
  </TitlesOfParts>
  <Company>青大附院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his</dc:creator>
  <cp:lastModifiedBy>his</cp:lastModifiedBy>
  <cp:revision>16</cp:revision>
  <dcterms:created xsi:type="dcterms:W3CDTF">2017-08-01T08:40:42Z</dcterms:created>
  <dcterms:modified xsi:type="dcterms:W3CDTF">2019-06-14T02:06:44Z</dcterms:modified>
</cp:coreProperties>
</file>